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4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15" d="100"/>
          <a:sy n="15" d="100"/>
        </p:scale>
        <p:origin x="-2958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Bamapada Paramanik\Downloads\WhatsApp Image 2022-11-21 at 10.08.57 P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78486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6844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Bamapada Paramanik\Downloads\WhatsApp Image 2022-11-23 at 9.37.06 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30906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Bamapada Paramanik\Downloads\WhatsApp Image 2022-11-23 at 9.51.38 A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20531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Bamapada Paramanik\Downloads\WhatsApp Image 2022-11-24 at 6.18.16 P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0078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Bamapada Paramanik</dc:creator>
  <cp:lastModifiedBy>Bamapada Paramanik</cp:lastModifiedBy>
  <cp:revision>5</cp:revision>
  <dcterms:created xsi:type="dcterms:W3CDTF">2006-08-16T00:00:00Z</dcterms:created>
  <dcterms:modified xsi:type="dcterms:W3CDTF">2022-11-24T15:39:06Z</dcterms:modified>
</cp:coreProperties>
</file>